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 Id="rId35" Type="http://schemas.openxmlformats.org/officeDocument/2006/relationships/slide" Target="slides/slide24.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1b0f8182.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7416ff8baf.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74632b99f4.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7443889509.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743bf0a482.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7433c0718c.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image" Target="../media/file3741f5eb8df.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3bb4890.png"/>
<Relationship Id="rId3" Type="http://schemas.openxmlformats.org/officeDocument/2006/relationships/image" Target="../media/file3747c98e7d9.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1a9d9777.png"/>
<Relationship Id="rId3" Type="http://schemas.openxmlformats.org/officeDocument/2006/relationships/image" Target="../media/file3746043134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53a6cbb0.png"/>
<Relationship Id="rId3" Type="http://schemas.openxmlformats.org/officeDocument/2006/relationships/image" Target="../media/file3746b86bab7.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5a4c7b87.png"/>
<Relationship Id="rId3" Type="http://schemas.openxmlformats.org/officeDocument/2006/relationships/image" Target="../media/file37453420a6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14b790fb.png"/>
<Relationship Id="rId3" Type="http://schemas.openxmlformats.org/officeDocument/2006/relationships/image" Target="../media/file3741f8f595d.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7c33f8da.png"/>
<Relationship Id="rId3" Type="http://schemas.openxmlformats.org/officeDocument/2006/relationships/image" Target="../media/file3743816efea.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69e1086a.png"/>
<Relationship Id="rId3" Type="http://schemas.openxmlformats.org/officeDocument/2006/relationships/image" Target="../media/file37434ef9d74.png"/>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745f4a45d2.png"/>
<Relationship Id="rId3" Type="http://schemas.openxmlformats.org/officeDocument/2006/relationships/image" Target="../media/file37452e0ed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5d5beaf5.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3d9eaab5.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7bd970ad.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74ad61.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6c22bb82.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5c448b44.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7418134caf.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3,022,609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432,008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285,068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3,513.2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3,020.7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5,865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5,217.6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5,568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3,686.9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3,951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3,573.3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432,008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3,022,609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460.7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869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773.1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285,068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descr=""/>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176 triages made. This is an increase of 26 triages compared to the previous day (150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18 January there were 1,213 triages to NHS Pathways for COVID-19, this is an average of 173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January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2021-01-19T17:59:54Z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